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359898"/>
            <a:ext cx="7839100" cy="147218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5. Денежная система современной России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571744"/>
            <a:ext cx="7692392" cy="3181360"/>
          </a:xfrm>
        </p:spPr>
        <p:txBody>
          <a:bodyPr>
            <a:normAutofit fontScale="92500" lnSpcReduction="10000"/>
          </a:bodyPr>
          <a:lstStyle/>
          <a:p>
            <a:pPr marL="541782" lvl="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денежной системы переходного периода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Денежное обращение России периода трансформационного спада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Денежная политика Банка России в период депрессивной стабилизации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Денежное обращение России в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посткризисный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период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Пытаясь ввести новые инструменты денежно-кредитной политики и смягчить ситуацию на рынке в 1993 году Центральным банком был введен новый способ эмиссии - рублевые интервенции на валютной бирже. К прежним причинам инфляции добавился рост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долларизации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1430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Денежная программа 1993г. предусматривала комплекс стабилизационных мер: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928662" y="1357298"/>
            <a:ext cx="8001056" cy="4891102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сокращение месячных темпов инфляции до уровня ниже 10 процентов к концу 1993 г. и достижение в 1994 г. дальнейшей стабилизации цен;</a:t>
            </a:r>
          </a:p>
          <a:p>
            <a:pPr lvl="0">
              <a:spcBef>
                <a:spcPts val="0"/>
              </a:spcBef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начиная со 2 квартала 1993 г. общий прирост кредитов ЦБ России ограничивался поквартальными лимитами;</a:t>
            </a:r>
          </a:p>
          <a:p>
            <a:pPr lvl="0">
              <a:spcBef>
                <a:spcPts val="0"/>
              </a:spcBef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предоставление целевых субсидированных кредитов, как Правительством, так и ЦБР, должно было соответствовать вышеуказанным кредитным ориентирам;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Правительство России и ЦБ РФ постепенно должны были отказаться от предоставления всех видов целевых кредитов по линии ЦБ, перейти к предоставлению субсидий только через бюджет. 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836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15 июля 1993 г. учетная ставка ЦБР должна была быть установлена на уровне не более 7 процентных пунктов ниже межбанковской основной рыночной процентной ставки.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22 сентября 1993 года Б. Ельцин издал указ о назначении В.В. Геращенко Председателем ЦБ РФ.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Указом от 24 декабря 1993 года в связи с принятием новой Конституции РФ Ельцин объявил недействующими все статьи Закона о ЦБ, связанные с полномочиями парламента и его президиума в отношении ЦБ.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1994 году Центральный банк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поставил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вопрос о том, что в большинстве развитых стран ведущей задачей центрального банка является поддержание покупательной способности национальной денежной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единицы.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Он указывал, что позиция МВФ состоит в том, что обеспечение стабильности цен является наиболее важным условием экономического роста и, следовательно, центральные банки должны сосредоточить свои усилия главным образом на решении этой задачи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9795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основе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 ЦБ лежали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ключевых факторов, формирующих спрос на деньги в экономике (главным образом это ожидаемые темпы инфляции и производства валового внутреннего продукта).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3693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контроля роста денежной массы Международным валютным фондом были установлены предельные размеры чистых внутренних активов (ЧВА) кредитно-денежных органов, а также ориентиры по объему официальных валютных резервов.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соответствии с совместным Заявлением Правительства и ЦБР об экономической политике в 1994 году, Банк России продолжал пытаться осуществлять контроль за денежной базой. С этой целью программой были установлены ежеквартальные лимиты прироста чистых внутренних активов денежно-кредитных органов, включая лимиты чистого кредитования расширенного Правительства.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12 октября 1994 года, на следующий день после падения курса рубля с 3000 до 4000 за доллар Ельцин внес в Думу представление об освобождении Геращенко от должности «в связи с допущенной ситуацией на финансовом рынке, создавшей угрозу экономической безопасности России».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 начала 1995г. произошло резкое снижение приростов денежных агрегатов. Центральный банк не осуществлял кредитования правительства сверх объема, оговоренного в денежной программе.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979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основу концепции макроэкономической политики было положено традиционное монетаристское видение природы инфляции. Согласно разработанной макроэкономической программе на 1995 год процесс денежной стабилизации должен был завершиться весной - летом этого же года.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4414" y="250030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Формирование денежной системы переходного периода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Согласно закону </a:t>
            </a:r>
            <a:r>
              <a:rPr lang="ru-RU" dirty="0" smtClean="0"/>
              <a:t>ЦБ: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монопольно осуществляет эмиссию наличных денег;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кредитором последней инстанции;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организует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систему рефинансирования, устанавливает правила осуществления расчетов, проведения банковских операций, бухгалтерского учета и отчетности для банковской системы;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лицензирует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кредитных организаций;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регистрирует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эмиссию ценных бумаг; осуществляет валютное регулирование и валютный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контроль.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1550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Однако монетарным властям не удалось добиться жесткого соблюдения ограничений, наложенных на прирост количества денег в обращении. Особенностью 1995 года стало то, что - кредитный рынок и уровень процентных ставок практически не регулировались монетарными властями.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28662" y="274638"/>
            <a:ext cx="7929618" cy="1582726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Денежно-кредитная политика была направлена на сужение эмиссии, ограничение предложения денег и подавление платежеспособного спроса массового потребителя, что привело к нарастанию дефицита денежной массы. Все это сопровождалось рядом негативных явлений: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85786" y="2000240"/>
            <a:ext cx="7712394" cy="4443410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расстройство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платежно-расчетной системы в процессе проведения децентрализации банковской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системы;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началу 1997 года массовые неплатежи составили более 170% годового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ВВП;</a:t>
            </a: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бартерные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сделки обусловили расстройство платежно-расчетной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системы;</a:t>
            </a:r>
            <a:endParaRPr lang="ru-RU" sz="28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теневая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экономика, </a:t>
            </a:r>
            <a:r>
              <a:rPr lang="ru-RU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внебанковский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оборот;</a:t>
            </a:r>
            <a:endParaRPr lang="ru-RU" sz="28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монетизации к ВВП составил 15-16%, что ограничило возможности платежной системы для осуществления расчетов.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85852" y="3214686"/>
            <a:ext cx="749808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3. Денежная политика Банка России в период депрессивной стабилизации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155076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1996 г. макроэкономическая ситуация в стране по-прежнему продолжала оставаться неблагоприятной.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Возникшая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опасность системных рисков в денежно-кредитной сфере побудила Центральный Банк Российской Федерации обратить особое внимание на проблемы повышения ликвидности коммерческих банков</a:t>
            </a:r>
            <a:r>
              <a:rPr lang="ru-RU" sz="3200" dirty="0" smtClean="0"/>
              <a:t>.</a:t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979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Опыт экономического развития России в 1995-1996 годах свидетельствовал о том, что важным фактором снижения инфляции являлось постепенное замедление темпов прироста денежного предложения.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979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14 ноября 1996 года председателем ЦБ был назначен С. Дубинин.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1997 году продолжилась реализация последовательно-жесткой денежно-кредитной политики.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72644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Прирост денежной базы за весь 1997 год составил 29,8 %, что соответствовало среднемесячному приросту в 1,92%, наличных денег в обращении М0 – 32,0% (2,34% в среднем за месяц), денежной массы М2 – 28,6% (2,12% в среднем за месяц).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Главным событием 1997 года явилась деноминация. В результате этого мероприятия было зачеркнуто три нуля, осуществлен обмен старых денег на новые в соотношении 100 : 1.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1997 году наблюдались заметные изменения в структуре источников предложения широких денег, формируемого всей банковской системой (включая Банк России и кредитные организации). Прежде всего, это касается изменения направления воздействия внешнего сектора экономики на прирост денежной массы.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3693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 июля 1990 года Российский республиканский банк Госбанка СССР был объявлен собственностью РСФСР. Это первый шаг по демонтажу советской денежно-кредитной системы.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24 июня 1991 года Президиум ВС РСФСР утвердил Устав ЦБ РСФСР. Председателем ЦБ РСФСР был назначен Г.Г.Матюхин.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этот период возросло участие иностранных инвесторов в процессе финансирования дефицита федерального бюджета, что способствовало снижению доходности ценных государственных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бумаг.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36939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Наряду с чистыми иностранными активами внутренний кредит банковской системы экономике оставался одним из основных источников предложения широких денег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Эти факторы оказывали определенное воздействие на динамику денежного предложения, однако, основной причиной роста денежной массы стали изменения в финансировании бюджетного дефицита.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36925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 1997 года Банк России устанавливал не точечный денежный ориентир, а целевой коридор.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случае значительного отклонения фактической динамики денежного предложения от целевого ориентира, установленного для середины года, Банк России должен был оценивать источники этого расхождения и принимать соответствующее решение.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Уже в 1997 год сам Центральный банк пришел к выводу о постепенном снижении роли денежного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таргетирования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как метода формулирования и проведения денежной политики с точки зрения эффективного достижения конечных целей.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Несмотря на ослабление связи между денежной массой и конечными целями денежной политики, установление количественных ограничений роста предложения денег оставалось наиболее надежным методом снижения инфляции.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59407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1997 году в России начали действовать некоторые из каналов механизма передачи решений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денежно-кредитной политики в реальную экономику: кредитный канал и канал валютного курса.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дефолта 17 августа 1998 года Дубинин был освобожден от должности и вновь назначен В.С.Геращенко.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1462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Денежное обращение России 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посткризисный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период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594076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качестве промежуточной цели денежно-кредитной политики Банком России на 1999 год по-прежнему были определены темпы прироста денежной массы.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320"/>
            <a:ext cx="8005026" cy="6083638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этот период отмечалось увеличение денежной составляющей в общей массе платежей, связанное с оживлением производства, ростом доходов предприятий, общим улучшением состояния государственного бюджета. Сокращение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неденежных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форм расчетов способствовало росту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трансакционных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остатков и, таким образом, увеличению спроса на деньги.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3693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распадом СССР советский рубль некоторое время продолжал оставаться основным платежным средством на территории бывших союзных республик. Одними из первых осуществили эмиссию собственных денежных знаков Азербайджан, Россия и Эстония.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1992 году в обращении появились первые банкноты ЦБ РФ достоинством 5000 и 10000 рублей.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1220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посткризисный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период общей тенденцией в динамике денежного мультипликатора является его формирование на существенно более низком уровне, чем в докризисный период, что было обусловлено изменением необходимого уровня ликвидности банковской системы в условиях резкого сокращения объема ликвидных финансовых инструментов.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155076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1999 году появились признаки постепенного восстановления кредитного канала, что было связано с повышением ликвидности банковской системы при ужесточении мер валютного регулирования, снижением стоимости кредитных ресурсов и ростом объемов кредитования, а также увеличением доли предприятий, ориентированных на внутренний рынок.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0836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Рост денежных агрегатов в 1999 году происходил более медленными темпами.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2000 году имела место тенденция медленного снижения скорости обращения денег.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836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Однако существенных изменений в структуре денежной массы не наблюдалось и, в частности, не произошло снижения доли высоколиквидной части денежной массы в ожидаемых размерах.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Денежно-кредитная политика, проводимая Банком России в 2000 году, была направлена на поддержание финансовой стабильности и формирование предпосылок для обеспечения устойчивого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неинфляционного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роста экономики.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15507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2001 году произошло замедление темпов роста денежной массы, как в номинальном, так и в реальном выражении.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Снижение темпов роста по сравнению с предыдущим годом было характерно для всех компонентов денежного агрегата М2.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2001 году структура источников денежного предложения со стороны банковской системы формировалась под влиянием тех же тенденций, что и в 2000 году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Денежная политика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90-х - начала двухтысячных гг. была нацелена в основном на снижение инфляции путем сжатия денежной массы.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Изначально денежно-кредитная политика была направлена на достижение равновесия между денежным предложением и спросом на деньги, перспективная оценка последнего все более усложнялась.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Курс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рестрикционную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денежно-кредитную политику фактически не давал до последнего времени достаточной возможности и стимулов кредитовать производство.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3693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Регулирование размера денежной массы всегда является довольно сложным процессом, многие элементы которого не всегда подлежат регулированию со стороны властей. В условиях российской экономики значительная роль в этом принадлежит органам власти, особенно федеральному правительству.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979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Всевозрастающая инфляция издержек обусловила участие коммерческих банков в валютных спекуляциях и вызвала отток капитала из производственной сферы.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Кризисное состояние экономики при переходе к рынку, высокие темпы инфляции и проведение монетарной политики привели к расстройству денежной системы России.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143116"/>
            <a:ext cx="7498080" cy="164306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Денежное обращение России периода трансформационного спада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1220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Начавшиеся в 1992 году реформы правительства Е. Гайдара вызвали резкое наращивание денежной массы. Они были направлены на создание в Российской Федерации рыночного хозяйства. Правительство России стало на практике применять принципы монетаризма, полагая, что важно изменять величину денежной массы, и цены будут под нее подстраиваться.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Матюхин подал прошение об отставке, будучи несогласным, с требованием Верховного Совета повысить ставку по кредитам с 50 до 80% и выделить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руб. для погашения взаимных неплатежей.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0"/>
            <a:ext cx="7858180" cy="1357298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25 сентября 1992 года был издан закон «О денежной системе РФ».  На Банк России были возложены функции: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214414" y="2143116"/>
            <a:ext cx="7719274" cy="4105284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планирования объема производства банкнот, перевозки, хранения денежной наличности и создания резервных фондов;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установление правил хранения, инкассации денежной наличности;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порядка ведения кассовых операций на территории России;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регулирование денежного обращения на основе действующего законодательства и направлениями денежно-кредитной политики.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287</TotalTime>
  <Words>1565</Words>
  <PresentationFormat>Экран (4:3)</PresentationFormat>
  <Paragraphs>71</Paragraphs>
  <Slides>49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0" baseType="lpstr">
      <vt:lpstr>Солнцестояние</vt:lpstr>
      <vt:lpstr>Тема 5. Денежная система современной России</vt:lpstr>
      <vt:lpstr>1. Формирование денежной системы переходного периода</vt:lpstr>
      <vt:lpstr>13 июля 1990 года Российский республиканский банк Госбанка СССР был объявлен собственностью РСФСР. Это первый шаг по демонтажу советской денежно-кредитной системы. 24 июня 1991 года Президиум ВС РСФСР утвердил Устав ЦБ РСФСР. Председателем ЦБ РСФСР был назначен Г.Г.Матюхин.</vt:lpstr>
      <vt:lpstr>С распадом СССР советский рубль некоторое время продолжал оставаться основным платежным средством на территории бывших союзных республик. Одними из первых осуществили эмиссию собственных денежных знаков Азербайджан, Россия и Эстония. В 1992 году в обращении появились первые банкноты ЦБ РФ достоинством 5000 и 10000 рублей. </vt:lpstr>
      <vt:lpstr>Всевозрастающая инфляция издержек обусловила участие коммерческих банков в валютных спекуляциях и вызвала отток капитала из производственной сферы. Кризисное состояние экономики при переходе к рынку, высокие темпы инфляции и проведение монетарной политики привели к расстройству денежной системы России.  </vt:lpstr>
      <vt:lpstr>2. Денежное обращение России периода трансформационного спада</vt:lpstr>
      <vt:lpstr>Начавшиеся в 1992 году реформы правительства Е. Гайдара вызвали резкое наращивание денежной массы. Они были направлены на создание в Российской Федерации рыночного хозяйства. Правительство России стало на практике применять принципы монетаризма, полагая, что важно изменять величину денежной массы, и цены будут под нее подстраиваться. </vt:lpstr>
      <vt:lpstr>Матюхин подал прошение об отставке, будучи несогласным, с требованием Верховного Совета повысить ставку по кредитам с 50 до 80% и выделить 1 трл. руб. для погашения взаимных неплатежей. </vt:lpstr>
      <vt:lpstr>25 сентября 1992 года был издан закон «О денежной системе РФ».  На Банк России были возложены функции:</vt:lpstr>
      <vt:lpstr>Пытаясь ввести новые инструменты денежно-кредитной политики и смягчить ситуацию на рынке в 1993 году Центральным банком был введен новый способ эмиссии - рублевые интервенции на валютной бирже. К прежним причинам инфляции добавился рост долларизации.</vt:lpstr>
      <vt:lpstr>Денежная программа 1993г. предусматривала комплекс стабилизационных мер:</vt:lpstr>
      <vt:lpstr>К 15 июля 1993 г. учетная ставка ЦБР должна была быть установлена на уровне не более 7 процентных пунктов ниже межбанковской основной рыночной процентной ставки.</vt:lpstr>
      <vt:lpstr>22 сентября 1993 года Б. Ельцин издал указ о назначении В.В. Геращенко Председателем ЦБ РФ. Указом от 24 декабря 1993 года в связи с принятием новой Конституции РФ Ельцин объявил недействующими все статьи Закона о ЦБ, связанные с полномочиями парламента и его президиума в отношении ЦБ. </vt:lpstr>
      <vt:lpstr>В 1994 году Центральный банк поставил вопрос о том, что в большинстве развитых стран ведущей задачей центрального банка является поддержание покупательной способности национальной денежной единицы. Он указывал, что позиция МВФ состоит в том, что обеспечение стабильности цен является наиболее важным условием экономического роста и, следовательно, центральные банки должны сосредоточить свои усилия главным образом на решении этой задачи.</vt:lpstr>
      <vt:lpstr>В основе программы ЦБ лежали определение ключевых факторов, формирующих спрос на деньги в экономике (главным образом это ожидаемые темпы инфляции и производства валового внутреннего продукта). </vt:lpstr>
      <vt:lpstr>Для контроля роста денежной массы Международным валютным фондом были установлены предельные размеры чистых внутренних активов (ЧВА) кредитно-денежных органов, а также ориентиры по объему официальных валютных резервов. </vt:lpstr>
      <vt:lpstr>В соответствии с совместным Заявлением Правительства и ЦБР об экономической политике в 1994 году, Банк России продолжал пытаться осуществлять контроль за денежной базой. С этой целью программой были установлены ежеквартальные лимиты прироста чистых внутренних активов денежно-кредитных органов, включая лимиты чистого кредитования расширенного Правительства. </vt:lpstr>
      <vt:lpstr>12 октября 1994 года, на следующий день после падения курса рубля с 3000 до 4000 за доллар Ельцин внес в Думу представление об освобождении Геращенко от должности «в связи с допущенной ситуацией на финансовом рынке, создавшей угрозу экономической безопасности России». С начала 1995г. произошло резкое снижение приростов денежных агрегатов. Центральный банк не осуществлял кредитования правительства сверх объема, оговоренного в денежной программе.</vt:lpstr>
      <vt:lpstr>В основу концепции макроэкономической политики было положено традиционное монетаристское видение природы инфляции. Согласно разработанной макроэкономической программе на 1995 год процесс денежной стабилизации должен был завершиться весной - летом этого же года.</vt:lpstr>
      <vt:lpstr>Согласно закону ЦБ:</vt:lpstr>
      <vt:lpstr>Однако монетарным властям не удалось добиться жесткого соблюдения ограничений, наложенных на прирост количества денег в обращении. Особенностью 1995 года стало то, что - кредитный рынок и уровень процентных ставок практически не регулировались монетарными властями. </vt:lpstr>
      <vt:lpstr>Денежно-кредитная политика была направлена на сужение эмиссии, ограничение предложения денег и подавление платежеспособного спроса массового потребителя, что привело к нарастанию дефицита денежной массы. Все это сопровождалось рядом негативных явлений:</vt:lpstr>
      <vt:lpstr>3. Денежная политика Банка России в период депрессивной стабилизации</vt:lpstr>
      <vt:lpstr>В 1996 г. макроэкономическая ситуация в стране по-прежнему продолжала оставаться неблагоприятной. Возникшая опасность системных рисков в денежно-кредитной сфере побудила Центральный Банк Российской Федерации обратить особое внимание на проблемы повышения ликвидности коммерческих банков. </vt:lpstr>
      <vt:lpstr>Опыт экономического развития России в 1995-1996 годах свидетельствовал о том, что важным фактором снижения инфляции являлось постепенное замедление темпов прироста денежного предложения. </vt:lpstr>
      <vt:lpstr>14 ноября 1996 года председателем ЦБ был назначен С. Дубинин. В 1997 году продолжилась реализация последовательно-жесткой денежно-кредитной политики. </vt:lpstr>
      <vt:lpstr>Прирост денежной базы за весь 1997 год составил 29,8 %, что соответствовало среднемесячному приросту в 1,92%, наличных денег в обращении М0 – 32,0% (2,34% в среднем за месяц), денежной массы М2 – 28,6% (2,12% в среднем за месяц). </vt:lpstr>
      <vt:lpstr>Главным событием 1997 года явилась деноминация. В результате этого мероприятия было зачеркнуто три нуля, осуществлен обмен старых денег на новые в соотношении 100 : 1. </vt:lpstr>
      <vt:lpstr>В 1997 году наблюдались заметные изменения в структуре источников предложения широких денег, формируемого всей банковской системой (включая Банк России и кредитные организации). Прежде всего, это касается изменения направления воздействия внешнего сектора экономики на прирост денежной массы. </vt:lpstr>
      <vt:lpstr>В этот период возросло участие иностранных инвесторов в процессе финансирования дефицита федерального бюджета, что способствовало снижению доходности ценных государственных бумаг.</vt:lpstr>
      <vt:lpstr>Наряду с чистыми иностранными активами внутренний кредит банковской системы экономике оставался одним из основных источников предложения широких денег.</vt:lpstr>
      <vt:lpstr>Эти факторы оказывали определенное воздействие на динамику денежного предложения, однако, основной причиной роста денежной массы стали изменения в финансировании бюджетного дефицита.</vt:lpstr>
      <vt:lpstr>С 1997 года Банк России устанавливал не точечный денежный ориентир, а целевой коридор.  В случае значительного отклонения фактической динамики денежного предложения от целевого ориентира, установленного для середины года, Банк России должен был оценивать источники этого расхождения и принимать соответствующее решение. </vt:lpstr>
      <vt:lpstr>Уже в 1997 год сам Центральный банк пришел к выводу о постепенном снижении роли денежного таргетирования как метода формулирования и проведения денежной политики с точки зрения эффективного достижения конечных целей.</vt:lpstr>
      <vt:lpstr>Несмотря на ослабление связи между денежной массой и конечными целями денежной политики, установление количественных ограничений роста предложения денег оставалось наиболее надежным методом снижения инфляции.</vt:lpstr>
      <vt:lpstr>К 1997 году в России начали действовать некоторые из каналов механизма передачи решений денежно-кредитной политики в реальную экономику: кредитный канал и канал валютного курса.  После дефолта 17 августа 1998 года Дубинин был освобожден от должности и вновь назначен В.С.Геращенко.</vt:lpstr>
      <vt:lpstr>4. Денежное обращение России в посткризисный период</vt:lpstr>
      <vt:lpstr>В качестве промежуточной цели денежно-кредитной политики Банком России на 1999 год по-прежнему были определены темпы прироста денежной массы. </vt:lpstr>
      <vt:lpstr>В этот период отмечалось увеличение денежной составляющей в общей массе платежей, связанное с оживлением производства, ростом доходов предприятий, общим улучшением состояния государственного бюджета. Сокращение неденежных форм расчетов способствовало росту трансакционных остатков и, таким образом, увеличению спроса на деньги.</vt:lpstr>
      <vt:lpstr>В посткризисный период общей тенденцией в динамике денежного мультипликатора является его формирование на существенно более низком уровне, чем в докризисный период, что было обусловлено изменением необходимого уровня ликвидности банковской системы в условиях резкого сокращения объема ликвидных финансовых инструментов.</vt:lpstr>
      <vt:lpstr>В 1999 году появились признаки постепенного восстановления кредитного канала, что было связано с повышением ликвидности банковской системы при ужесточении мер валютного регулирования, снижением стоимости кредитных ресурсов и ростом объемов кредитования, а также увеличением доли предприятий, ориентированных на внутренний рынок.</vt:lpstr>
      <vt:lpstr>Рост денежных агрегатов в 1999 году происходил более медленными темпами.  В 2000 году имела место тенденция медленного снижения скорости обращения денег. </vt:lpstr>
      <vt:lpstr>Однако существенных изменений в структуре денежной массы не наблюдалось и, в частности, не произошло снижения доли высоколиквидной части денежной массы в ожидаемых размерах.</vt:lpstr>
      <vt:lpstr>Денежно-кредитная политика, проводимая Банком России в 2000 году, была направлена на поддержание финансовой стабильности и формирование предпосылок для обеспечения устойчивого неинфляционного роста экономики.</vt:lpstr>
      <vt:lpstr>В 2001 году произошло замедление темпов роста денежной массы, как в номинальном, так и в реальном выражении. Снижение темпов роста по сравнению с предыдущим годом было характерно для всех компонентов денежного агрегата М2. В 2001 году структура источников денежного предложения со стороны банковской системы формировалась под влиянием тех же тенденций, что и в 2000 году.</vt:lpstr>
      <vt:lpstr>Денежная политика 90-х - начала двухтысячных гг. была нацелена в основном на снижение инфляции путем сжатия денежной массы.</vt:lpstr>
      <vt:lpstr>Изначально денежно-кредитная политика была направлена на достижение равновесия между денежным предложением и спросом на деньги, перспективная оценка последнего все более усложнялась. </vt:lpstr>
      <vt:lpstr>Курс на рестрикционную денежно-кредитную политику фактически не давал до последнего времени достаточной возможности и стимулов кредитовать производство.</vt:lpstr>
      <vt:lpstr>Регулирование размера денежной массы всегда является довольно сложным процессом, многие элементы которого не всегда подлежат регулированию со стороны властей. В условиях российской экономики значительная роль в этом принадлежит органам власти, особенно федеральному правительству.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Денежная система современной России</dc:title>
  <dc:creator>Людмила Латышева</dc:creator>
  <cp:lastModifiedBy>Людмила Латышева</cp:lastModifiedBy>
  <cp:revision>52</cp:revision>
  <dcterms:created xsi:type="dcterms:W3CDTF">2016-11-09T07:20:49Z</dcterms:created>
  <dcterms:modified xsi:type="dcterms:W3CDTF">2016-11-10T11:25:53Z</dcterms:modified>
</cp:coreProperties>
</file>